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 GIRAULT" userId="708054ac-af7e-4b17-8715-e0b93523527f" providerId="ADAL" clId="{39572AB2-676A-4129-A6B6-574C7D1B209C}"/>
    <pc:docChg chg="modSld">
      <pc:chgData name="Emmanuel GIRAULT" userId="708054ac-af7e-4b17-8715-e0b93523527f" providerId="ADAL" clId="{39572AB2-676A-4129-A6B6-574C7D1B209C}" dt="2025-05-21T07:39:13.697" v="0" actId="688"/>
      <pc:docMkLst>
        <pc:docMk/>
      </pc:docMkLst>
      <pc:sldChg chg="modSp mod">
        <pc:chgData name="Emmanuel GIRAULT" userId="708054ac-af7e-4b17-8715-e0b93523527f" providerId="ADAL" clId="{39572AB2-676A-4129-A6B6-574C7D1B209C}" dt="2025-05-21T07:39:13.697" v="0" actId="688"/>
        <pc:sldMkLst>
          <pc:docMk/>
          <pc:sldMk cId="157441744" sldId="256"/>
        </pc:sldMkLst>
        <pc:picChg chg="mod">
          <ac:chgData name="Emmanuel GIRAULT" userId="708054ac-af7e-4b17-8715-e0b93523527f" providerId="ADAL" clId="{39572AB2-676A-4129-A6B6-574C7D1B209C}" dt="2025-05-21T07:39:13.697" v="0" actId="688"/>
          <ac:picMkLst>
            <pc:docMk/>
            <pc:sldMk cId="157441744" sldId="256"/>
            <ac:picMk id="8" creationId="{1B3D3BE6-1BD4-3A7B-0D4D-311A026AF75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17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90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22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3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91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6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19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57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04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1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7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BDE65-7FDD-4BEE-B2BF-CDB233B9B6FA}" type="datetimeFigureOut">
              <a:rPr lang="fr-FR" smtClean="0"/>
              <a:t>21/05/2025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2B87A-D1C4-49D2-BB77-B3385B7570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66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C33BA7-7C5E-D658-BB9A-62C0F1945907}"/>
              </a:ext>
            </a:extLst>
          </p:cNvPr>
          <p:cNvSpPr/>
          <p:nvPr/>
        </p:nvSpPr>
        <p:spPr>
          <a:xfrm>
            <a:off x="285494" y="1373234"/>
            <a:ext cx="6226435" cy="6386245"/>
          </a:xfrm>
          <a:prstGeom prst="rect">
            <a:avLst/>
          </a:prstGeom>
          <a:noFill/>
          <a:ln>
            <a:noFill/>
          </a:ln>
        </p:spPr>
        <p:txBody>
          <a:bodyPr wrap="square" lIns="41791" tIns="20896" rIns="41791" bIns="20896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8000" b="1" dirty="0">
                <a:ln w="22225">
                  <a:noFill/>
                  <a:prstDash val="solid"/>
                </a:ln>
              </a:rPr>
              <a:t>GROSLAY</a:t>
            </a:r>
          </a:p>
          <a:p>
            <a:pPr algn="ctr"/>
            <a:r>
              <a:rPr lang="fr-FR" sz="5400" b="1" dirty="0">
                <a:ln w="22225">
                  <a:noFill/>
                  <a:prstDash val="solid"/>
                </a:ln>
              </a:rPr>
              <a:t>14 septembre 2025</a:t>
            </a:r>
          </a:p>
          <a:p>
            <a:pPr algn="ctr"/>
            <a:r>
              <a:rPr lang="fr-FR" sz="7200" b="1" dirty="0">
                <a:ln w="22225">
                  <a:noFill/>
                  <a:prstDash val="solid"/>
                </a:ln>
              </a:rPr>
              <a:t>BROCANTE</a:t>
            </a:r>
          </a:p>
          <a:p>
            <a:pPr algn="ctr"/>
            <a:r>
              <a:rPr lang="fr-FR" sz="5400" b="1" dirty="0">
                <a:ln w="22225">
                  <a:noFill/>
                  <a:prstDash val="solid"/>
                </a:ln>
              </a:rPr>
              <a:t>organisée par </a:t>
            </a:r>
          </a:p>
          <a:p>
            <a:pPr algn="ctr"/>
            <a:r>
              <a:rPr lang="fr-FR" sz="5400" b="1" dirty="0">
                <a:ln w="22225">
                  <a:noFill/>
                  <a:prstDash val="solid"/>
                </a:ln>
              </a:rPr>
              <a:t>le Comité des Fêtes</a:t>
            </a:r>
          </a:p>
          <a:p>
            <a:pPr algn="ctr"/>
            <a:r>
              <a:rPr lang="fr-FR" sz="2400" b="1" dirty="0">
                <a:ln w="22225">
                  <a:noFill/>
                  <a:prstDash val="solid"/>
                </a:ln>
              </a:rPr>
              <a:t>En partenariat avec la ville de Groslay</a:t>
            </a:r>
          </a:p>
          <a:p>
            <a:pPr algn="ctr"/>
            <a:r>
              <a:rPr lang="fr-FR" sz="5400" b="1" dirty="0">
                <a:ln w="22225">
                  <a:noFill/>
                  <a:prstDash val="solid"/>
                </a:ln>
                <a:solidFill>
                  <a:srgbClr val="CC0066"/>
                </a:solidFill>
              </a:rPr>
              <a:t> </a:t>
            </a:r>
          </a:p>
          <a:p>
            <a:pPr algn="ctr"/>
            <a:endParaRPr lang="fr-FR" sz="2025" b="1" dirty="0">
              <a:ln w="22225">
                <a:noFill/>
                <a:prstDash val="solid"/>
              </a:ln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ZoneTexte 9">
            <a:extLst>
              <a:ext uri="{FF2B5EF4-FFF2-40B4-BE49-F238E27FC236}">
                <a16:creationId xmlns:a16="http://schemas.microsoft.com/office/drawing/2014/main" id="{D84A2596-F23C-347C-D5CE-F308D53917C2}"/>
              </a:ext>
            </a:extLst>
          </p:cNvPr>
          <p:cNvSpPr txBox="1"/>
          <p:nvPr/>
        </p:nvSpPr>
        <p:spPr>
          <a:xfrm>
            <a:off x="1525032" y="8865428"/>
            <a:ext cx="3807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dirty="0"/>
              <a:t>Comité des Fêtes- 21, rue du Général Leclerc</a:t>
            </a:r>
          </a:p>
          <a:p>
            <a:pPr algn="ctr"/>
            <a:r>
              <a:rPr lang="fr-FR" sz="1400" dirty="0"/>
              <a:t>95410 GROSLAY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F97498-82D5-1251-F530-E15C422B7F11}"/>
              </a:ext>
            </a:extLst>
          </p:cNvPr>
          <p:cNvSpPr/>
          <p:nvPr/>
        </p:nvSpPr>
        <p:spPr>
          <a:xfrm>
            <a:off x="227438" y="216667"/>
            <a:ext cx="6381543" cy="9298493"/>
          </a:xfrm>
          <a:prstGeom prst="rect">
            <a:avLst/>
          </a:prstGeom>
          <a:noFill/>
          <a:ln w="28575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013"/>
          </a:p>
        </p:txBody>
      </p:sp>
      <p:pic>
        <p:nvPicPr>
          <p:cNvPr id="8" name="Image 7" descr="Une image contenant logo, Police, texte, Graphique&#10;&#10;Description générée automatiquement">
            <a:extLst>
              <a:ext uri="{FF2B5EF4-FFF2-40B4-BE49-F238E27FC236}">
                <a16:creationId xmlns:a16="http://schemas.microsoft.com/office/drawing/2014/main" id="{1B3D3BE6-1BD4-3A7B-0D4D-311A026AF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292" y="7688305"/>
            <a:ext cx="794980" cy="794980"/>
          </a:xfrm>
          <a:prstGeom prst="rect">
            <a:avLst/>
          </a:prstGeom>
        </p:spPr>
      </p:pic>
      <p:pic>
        <p:nvPicPr>
          <p:cNvPr id="9" name="Image 8" descr="Une image contenant symbole, Emblème, badge, écusson&#10;&#10;Description générée automatiquement">
            <a:extLst>
              <a:ext uri="{FF2B5EF4-FFF2-40B4-BE49-F238E27FC236}">
                <a16:creationId xmlns:a16="http://schemas.microsoft.com/office/drawing/2014/main" id="{85B78036-AB06-A2B6-A0F4-2DC604E4B8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06" y="7638826"/>
            <a:ext cx="789523" cy="89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1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2A9FD8-378C-B55F-1264-60893D017947}"/>
              </a:ext>
            </a:extLst>
          </p:cNvPr>
          <p:cNvSpPr/>
          <p:nvPr/>
        </p:nvSpPr>
        <p:spPr>
          <a:xfrm>
            <a:off x="404099" y="362295"/>
            <a:ext cx="6028220" cy="1092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1791" tIns="20896" rIns="41791" bIns="20896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2400" b="1" dirty="0">
              <a:ln w="22225">
                <a:noFill/>
                <a:prstDash val="solid"/>
              </a:ln>
            </a:endParaRPr>
          </a:p>
          <a:p>
            <a:pPr algn="ctr"/>
            <a:r>
              <a:rPr lang="fr-FR" sz="2400" b="1" dirty="0">
                <a:ln w="22225">
                  <a:noFill/>
                  <a:prstDash val="solid"/>
                </a:ln>
              </a:rPr>
              <a:t>Attestation sur l’honneur </a:t>
            </a:r>
          </a:p>
          <a:p>
            <a:pPr algn="ctr"/>
            <a:endParaRPr lang="fr-FR" sz="2025" b="1" dirty="0">
              <a:ln w="22225">
                <a:noFill/>
                <a:prstDash val="solid"/>
              </a:ln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C10BE9-0263-2AAC-ED55-906F85861158}"/>
              </a:ext>
            </a:extLst>
          </p:cNvPr>
          <p:cNvSpPr/>
          <p:nvPr/>
        </p:nvSpPr>
        <p:spPr>
          <a:xfrm>
            <a:off x="227438" y="216667"/>
            <a:ext cx="6381543" cy="929849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013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11BF47-827A-4910-B90D-A78C9C0A0505}"/>
              </a:ext>
            </a:extLst>
          </p:cNvPr>
          <p:cNvSpPr txBox="1"/>
          <p:nvPr/>
        </p:nvSpPr>
        <p:spPr>
          <a:xfrm>
            <a:off x="249019" y="1638003"/>
            <a:ext cx="6359961" cy="7078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 soussigné(e)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NOM</a:t>
            </a: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: __________________________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Prénom</a:t>
            </a:r>
            <a:r>
              <a:rPr lang="fr-FR" sz="1400" kern="0" dirty="0">
                <a:latin typeface="Arial" panose="020B0604020202020204" pitchFamily="34" charset="0"/>
                <a:ea typeface="Times New Roman" panose="02020603050405020304" pitchFamily="18" charset="0"/>
              </a:rPr>
              <a:t> : _______________________</a:t>
            </a:r>
            <a:endParaRPr lang="fr-FR" sz="1400" kern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Né(e) le </a:t>
            </a: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_______________ à :  ______________________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lang="fr-FR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omicilié(e) </a:t>
            </a: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  ____________________________________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Code Postal </a:t>
            </a:r>
            <a:r>
              <a:rPr lang="fr-FR" sz="1400" kern="0" dirty="0">
                <a:latin typeface="Arial" panose="020B0604020202020204" pitchFamily="34" charset="0"/>
                <a:ea typeface="Times New Roman" panose="02020603050405020304" pitchFamily="18" charset="0"/>
              </a:rPr>
              <a:t>: _____________________________________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Ville</a:t>
            </a:r>
            <a:r>
              <a:rPr lang="fr-FR" sz="1400" kern="0" dirty="0">
                <a:latin typeface="Arial" panose="020B0604020202020204" pitchFamily="34" charset="0"/>
                <a:ea typeface="Times New Roman" panose="02020603050405020304" pitchFamily="18" charset="0"/>
              </a:rPr>
              <a:t> : ___________________________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participant non professionnel à la vente au déballage désignée ci-dessus, déclare sur l'honneur :</a:t>
            </a:r>
            <a:endParaRPr lang="fr-FR" sz="14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n'avoir participé dans l'année à aucune autre vente de même nature.</a:t>
            </a:r>
            <a:endParaRPr lang="fr-FR" sz="14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sym typeface="Wingdings" panose="05000000000000000000" pitchFamily="2" charset="2"/>
              </a:rPr>
              <a:t> </a:t>
            </a: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avoir participé à une seule autre vente dans l'année de même nature</a:t>
            </a:r>
            <a:r>
              <a:rPr lang="fr-FR" sz="1400" kern="0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tabLst>
                <a:tab pos="457200" algn="l"/>
              </a:tabLst>
            </a:pPr>
            <a:b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 </a:t>
            </a:r>
            <a:r>
              <a:rPr lang="fr-FR" sz="1400" kern="0" dirty="0"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</a:t>
            </a: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, le :</a:t>
            </a:r>
            <a:endParaRPr lang="fr-FR" sz="14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400" kern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 déclare également sur l'honneur que les marchandises proposées à la vente sont des objets personnels et usagés.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1400" kern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Fait à </a:t>
            </a:r>
            <a:r>
              <a:rPr lang="fr-FR" sz="14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Groslay, 	</a:t>
            </a:r>
            <a:r>
              <a:rPr lang="fr-FR" sz="1400" kern="0" dirty="0">
                <a:latin typeface="Arial" panose="020B0604020202020204" pitchFamily="34" charset="0"/>
                <a:ea typeface="Times New Roman" panose="02020603050405020304" pitchFamily="18" charset="0"/>
              </a:rPr>
              <a:t>					</a:t>
            </a:r>
            <a:r>
              <a:rPr lang="fr-FR" sz="14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Signature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kern="0" dirty="0">
                <a:latin typeface="Arial" panose="020B0604020202020204" pitchFamily="34" charset="0"/>
                <a:ea typeface="Times New Roman" panose="02020603050405020304" pitchFamily="18" charset="0"/>
              </a:rPr>
              <a:t>Le</a:t>
            </a:r>
            <a:endParaRPr lang="fr-FR" sz="14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kern="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sz="14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2298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67</TotalTime>
  <Words>146</Words>
  <Application>Microsoft Office PowerPoint</Application>
  <PresentationFormat>Format A4 (210 x 297 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GAYE</dc:creator>
  <cp:lastModifiedBy>Emmanuel GIRAULT</cp:lastModifiedBy>
  <cp:revision>9</cp:revision>
  <cp:lastPrinted>2023-07-05T12:52:53Z</cp:lastPrinted>
  <dcterms:created xsi:type="dcterms:W3CDTF">2023-07-04T11:30:13Z</dcterms:created>
  <dcterms:modified xsi:type="dcterms:W3CDTF">2025-05-21T07:39:16Z</dcterms:modified>
</cp:coreProperties>
</file>