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9940925" cy="68087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356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EE74-452D-461F-99C7-69D917CEC4A2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2E64-2284-4748-B1D6-72799EB94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10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EE74-452D-461F-99C7-69D917CEC4A2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2E64-2284-4748-B1D6-72799EB94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934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EE74-452D-461F-99C7-69D917CEC4A2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2E64-2284-4748-B1D6-72799EB94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17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EE74-452D-461F-99C7-69D917CEC4A2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2E64-2284-4748-B1D6-72799EB94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45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EE74-452D-461F-99C7-69D917CEC4A2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2E64-2284-4748-B1D6-72799EB94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3621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EE74-452D-461F-99C7-69D917CEC4A2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2E64-2284-4748-B1D6-72799EB94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64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EE74-452D-461F-99C7-69D917CEC4A2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2E64-2284-4748-B1D6-72799EB94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144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EE74-452D-461F-99C7-69D917CEC4A2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2E64-2284-4748-B1D6-72799EB94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047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EE74-452D-461F-99C7-69D917CEC4A2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2E64-2284-4748-B1D6-72799EB94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029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EE74-452D-461F-99C7-69D917CEC4A2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2E64-2284-4748-B1D6-72799EB94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98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EE74-452D-461F-99C7-69D917CEC4A2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E2E64-2284-4748-B1D6-72799EB94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93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CEE74-452D-461F-99C7-69D917CEC4A2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E2E64-2284-4748-B1D6-72799EB948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671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2F97498-82D5-1251-F530-E15C422B7F11}"/>
              </a:ext>
            </a:extLst>
          </p:cNvPr>
          <p:cNvSpPr/>
          <p:nvPr/>
        </p:nvSpPr>
        <p:spPr>
          <a:xfrm>
            <a:off x="5072382" y="114321"/>
            <a:ext cx="4698996" cy="665884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0B050"/>
              </a:solidFill>
              <a:highlight>
                <a:srgbClr val="00FF00"/>
              </a:highligh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7C33BA7-7C5E-D658-BB9A-62C0F1945907}"/>
              </a:ext>
            </a:extLst>
          </p:cNvPr>
          <p:cNvSpPr/>
          <p:nvPr/>
        </p:nvSpPr>
        <p:spPr>
          <a:xfrm>
            <a:off x="5060324" y="1383986"/>
            <a:ext cx="4818378" cy="5214890"/>
          </a:xfrm>
          <a:prstGeom prst="rect">
            <a:avLst/>
          </a:prstGeom>
          <a:noFill/>
          <a:ln>
            <a:noFill/>
          </a:ln>
        </p:spPr>
        <p:txBody>
          <a:bodyPr wrap="square" lIns="74295" tIns="37148" rIns="74295" bIns="37148">
            <a:spAutoFit/>
          </a:bodyPr>
          <a:lstStyle/>
          <a:p>
            <a:pPr algn="ctr"/>
            <a:r>
              <a:rPr lang="fr-FR" sz="5400" b="1" dirty="0">
                <a:ln w="22225">
                  <a:noFill/>
                  <a:prstDash val="solid"/>
                </a:ln>
              </a:rPr>
              <a:t>GROSLAY</a:t>
            </a:r>
          </a:p>
          <a:p>
            <a:pPr algn="ctr"/>
            <a:r>
              <a:rPr lang="fr-FR" sz="3600" b="1" dirty="0">
                <a:ln w="22225">
                  <a:noFill/>
                  <a:prstDash val="solid"/>
                </a:ln>
              </a:rPr>
              <a:t>Dimanche </a:t>
            </a:r>
          </a:p>
          <a:p>
            <a:pPr algn="ctr"/>
            <a:r>
              <a:rPr lang="fr-FR" sz="3600" b="1" dirty="0">
                <a:ln w="22225">
                  <a:noFill/>
                  <a:prstDash val="solid"/>
                </a:ln>
              </a:rPr>
              <a:t>14 septembre 2025</a:t>
            </a:r>
          </a:p>
          <a:p>
            <a:pPr algn="ctr"/>
            <a:r>
              <a:rPr lang="fr-FR" sz="5400" b="1" dirty="0">
                <a:ln w="22225">
                  <a:noFill/>
                  <a:prstDash val="solid"/>
                </a:ln>
              </a:rPr>
              <a:t>BROCANTE</a:t>
            </a:r>
          </a:p>
          <a:p>
            <a:pPr algn="ctr"/>
            <a:r>
              <a:rPr lang="fr-FR" sz="2800" b="1" dirty="0">
                <a:ln w="22225">
                  <a:noFill/>
                  <a:prstDash val="solid"/>
                </a:ln>
              </a:rPr>
              <a:t>organisée par </a:t>
            </a:r>
          </a:p>
          <a:p>
            <a:pPr algn="ctr"/>
            <a:r>
              <a:rPr lang="fr-FR" sz="2800" b="1" dirty="0">
                <a:ln w="22225">
                  <a:noFill/>
                  <a:prstDash val="solid"/>
                </a:ln>
              </a:rPr>
              <a:t>le Comité des Fêtes</a:t>
            </a:r>
          </a:p>
          <a:p>
            <a:pPr algn="ctr"/>
            <a:r>
              <a:rPr lang="fr-FR" b="1" dirty="0">
                <a:ln w="22225">
                  <a:noFill/>
                  <a:prstDash val="solid"/>
                </a:ln>
              </a:rPr>
              <a:t>Et en partenariat avec la Ville de Groslay</a:t>
            </a:r>
          </a:p>
          <a:p>
            <a:pPr algn="ctr"/>
            <a:r>
              <a:rPr lang="fr-FR" sz="3600" b="1" dirty="0">
                <a:ln w="22225">
                  <a:noFill/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algn="ctr"/>
            <a:endParaRPr lang="fr-FR" sz="3600" b="1" dirty="0">
              <a:ln w="22225">
                <a:noFill/>
                <a:prstDash val="solid"/>
              </a:ln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28816B1-D688-E917-C421-1FC848CEA919}"/>
              </a:ext>
            </a:extLst>
          </p:cNvPr>
          <p:cNvSpPr txBox="1"/>
          <p:nvPr/>
        </p:nvSpPr>
        <p:spPr>
          <a:xfrm>
            <a:off x="5084132" y="183657"/>
            <a:ext cx="4683758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u="sng" dirty="0">
                <a:latin typeface="Arial Black" panose="020B0A04020102020204" pitchFamily="34" charset="0"/>
              </a:rPr>
              <a:t>BULLETIN D’INSCRIPTION</a:t>
            </a:r>
          </a:p>
          <a:p>
            <a:pPr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Inscriptions du 23 juin au 29 août 2025</a:t>
            </a:r>
          </a:p>
          <a:p>
            <a:pPr algn="ctr"/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Bulletin disponible sur le site de la ville</a:t>
            </a:r>
          </a:p>
          <a:p>
            <a:pPr algn="ctr"/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en mairie ou sur demande par mail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84A2596-F23C-347C-D5CE-F308D53917C2}"/>
              </a:ext>
            </a:extLst>
          </p:cNvPr>
          <p:cNvSpPr txBox="1"/>
          <p:nvPr/>
        </p:nvSpPr>
        <p:spPr>
          <a:xfrm>
            <a:off x="4925704" y="5720236"/>
            <a:ext cx="495299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/>
              <a:t>Renseignements : </a:t>
            </a:r>
          </a:p>
          <a:p>
            <a:pPr algn="ctr"/>
            <a:r>
              <a:rPr lang="fr-FR" sz="1400" b="1" dirty="0"/>
              <a:t>asso.sport.culture@mairie-groslay.fr</a:t>
            </a:r>
          </a:p>
          <a:p>
            <a:pPr algn="ctr"/>
            <a:r>
              <a:rPr lang="fr-FR" sz="1200" b="1" dirty="0"/>
              <a:t> Comité des Fêtes- Brocante</a:t>
            </a:r>
          </a:p>
          <a:p>
            <a:pPr algn="ctr"/>
            <a:r>
              <a:rPr lang="fr-FR" sz="1200" b="1" dirty="0"/>
              <a:t>21, rue du Général Leclerc - 95410 GROSLAY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2D99516-EB9A-AE92-7A28-5F0FD7384C0D}"/>
              </a:ext>
            </a:extLst>
          </p:cNvPr>
          <p:cNvSpPr txBox="1"/>
          <p:nvPr/>
        </p:nvSpPr>
        <p:spPr>
          <a:xfrm>
            <a:off x="269244" y="168912"/>
            <a:ext cx="4196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>
                <a:latin typeface="Arial Black" panose="020B0A04020102020204" pitchFamily="34" charset="0"/>
              </a:rPr>
              <a:t>RENSEIGNEMENTS PRATIQUES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A96CD11-AF76-BE80-436D-4E0086EA4C3C}"/>
              </a:ext>
            </a:extLst>
          </p:cNvPr>
          <p:cNvSpPr txBox="1"/>
          <p:nvPr/>
        </p:nvSpPr>
        <p:spPr>
          <a:xfrm>
            <a:off x="134624" y="647301"/>
            <a:ext cx="4589779" cy="717119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INSCRIPTION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endParaRPr lang="fr-FR" sz="1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Bulletin d’inscription à remplir et à renvoyer par courrier postal ou à déposer en mairie avec votre règlement par </a:t>
            </a:r>
            <a:r>
              <a:rPr lang="fr-FR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chèque uniquement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(à l’ordre du </a:t>
            </a:r>
            <a:r>
              <a:rPr lang="fr-FR" sz="1200" i="1" dirty="0">
                <a:latin typeface="Arial" panose="020B0604020202020204" pitchFamily="34" charset="0"/>
                <a:cs typeface="Arial" panose="020B0604020202020204" pitchFamily="34" charset="0"/>
              </a:rPr>
              <a:t>Comité des Fêtes de Groslay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) et les justificatifs demandés.</a:t>
            </a:r>
            <a:b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Une confirmation d’inscription vous sera envoyée par mail.</a:t>
            </a:r>
            <a:b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Votre numéro d’emplacement vous sera donné le jour de la brocante sur </a:t>
            </a:r>
            <a:r>
              <a:rPr lang="fr-FR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présentation de votre confirmation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ACCUEIL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Au croisement de la rue Claude Warocquier et de la rue des Ouches.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HORAIRES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Installation : 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à partir de 6 heures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Fermeture accès véhicule : 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7h45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Réouverture accès véhicule : 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18h00</a:t>
            </a:r>
          </a:p>
          <a:p>
            <a:endParaRPr lang="fr-F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EMPLACEMENTS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A la fin de la brocante, </a:t>
            </a:r>
            <a:r>
              <a:rPr lang="fr-FR" sz="1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lieux devront être rendus propres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. Des bacs à déchets ménagers, à cartons, et à vêtements seront mis à disposition sur différents points de la brocante. Des sacs poubelles seront distribués avant la fin de la manifestation.</a:t>
            </a: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Rappel : 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Selon l’article R634-2 du code pénal, tout abandon ou dépôt de déchets sur la voie public est passible d’une amende de 135 euros.</a:t>
            </a:r>
            <a:endParaRPr lang="fr-FR" dirty="0"/>
          </a:p>
          <a:p>
            <a:pPr algn="ctr"/>
            <a:r>
              <a:rPr lang="fr-FR" sz="1000" b="1" dirty="0">
                <a:latin typeface="Arial" panose="020B0604020202020204" pitchFamily="34" charset="0"/>
                <a:cs typeface="Arial" panose="020B0604020202020204" pitchFamily="34" charset="0"/>
              </a:rPr>
              <a:t>RESPECTEZ L’ENVIRONEMENT EN LAISSANT</a:t>
            </a:r>
          </a:p>
          <a:p>
            <a:pPr algn="ctr"/>
            <a:r>
              <a:rPr lang="fr-FR" sz="1000" b="1" dirty="0">
                <a:latin typeface="Arial" panose="020B0604020202020204" pitchFamily="34" charset="0"/>
                <a:cs typeface="Arial" panose="020B0604020202020204" pitchFamily="34" charset="0"/>
              </a:rPr>
              <a:t> LES LIEUX PROPRES- PENSEZ AU TRI</a:t>
            </a:r>
          </a:p>
          <a:p>
            <a:endParaRPr lang="fr-FR" dirty="0"/>
          </a:p>
          <a:p>
            <a:endParaRPr lang="fr-FR" b="1" u="sng" dirty="0"/>
          </a:p>
          <a:p>
            <a:endParaRPr lang="fr-FR" b="1" u="sng" dirty="0"/>
          </a:p>
          <a:p>
            <a:r>
              <a:rPr lang="fr-FR" b="1" u="sng" dirty="0"/>
              <a:t> </a:t>
            </a:r>
          </a:p>
        </p:txBody>
      </p:sp>
      <p:pic>
        <p:nvPicPr>
          <p:cNvPr id="16" name="Image 15" descr="Une image contenant logo, Police, texte, Graphique&#10;&#10;Description générée automatiquement">
            <a:extLst>
              <a:ext uri="{FF2B5EF4-FFF2-40B4-BE49-F238E27FC236}">
                <a16:creationId xmlns:a16="http://schemas.microsoft.com/office/drawing/2014/main" id="{1B3D3BE6-1BD4-3A7B-0D4D-311A026AF7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363" y="5795066"/>
            <a:ext cx="589334" cy="589334"/>
          </a:xfrm>
          <a:prstGeom prst="rect">
            <a:avLst/>
          </a:prstGeom>
        </p:spPr>
      </p:pic>
      <p:pic>
        <p:nvPicPr>
          <p:cNvPr id="3" name="Image 2" descr="Une image contenant symbole, Emblème, badge, écusson&#10;&#10;Description générée automatiquement">
            <a:extLst>
              <a:ext uri="{FF2B5EF4-FFF2-40B4-BE49-F238E27FC236}">
                <a16:creationId xmlns:a16="http://schemas.microsoft.com/office/drawing/2014/main" id="{85B78036-AB06-A2B6-A0F4-2DC604E4B8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277" y="5737958"/>
            <a:ext cx="625708" cy="708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88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0DE2A68-0756-4E92-2282-2BBA352186AF}"/>
              </a:ext>
            </a:extLst>
          </p:cNvPr>
          <p:cNvSpPr/>
          <p:nvPr/>
        </p:nvSpPr>
        <p:spPr>
          <a:xfrm>
            <a:off x="5030455" y="117692"/>
            <a:ext cx="4825388" cy="66057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C091C26-0626-D89F-E845-AAD50FDE7CDD}"/>
              </a:ext>
            </a:extLst>
          </p:cNvPr>
          <p:cNvSpPr txBox="1"/>
          <p:nvPr/>
        </p:nvSpPr>
        <p:spPr>
          <a:xfrm>
            <a:off x="4805842" y="90105"/>
            <a:ext cx="4952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u="sng" dirty="0">
                <a:latin typeface="Arial Black" panose="020B0A04020102020204" pitchFamily="34" charset="0"/>
              </a:rPr>
              <a:t>REGLEMENT DE LA BROCANTE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8DE37D8-C7EE-65B5-9DEA-D9324AFA0520}"/>
              </a:ext>
            </a:extLst>
          </p:cNvPr>
          <p:cNvSpPr txBox="1"/>
          <p:nvPr/>
        </p:nvSpPr>
        <p:spPr>
          <a:xfrm>
            <a:off x="5030455" y="487025"/>
            <a:ext cx="4875545" cy="64325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1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.La brocante est autorisée aux particuliers et aux professionnels - </a:t>
            </a:r>
          </a:p>
          <a:p>
            <a:r>
              <a:rPr lang="fr-FR" sz="1000" b="1" u="sng" dirty="0">
                <a:latin typeface="Arial Nova" panose="020B0504020202020204" pitchFamily="34" charset="0"/>
                <a:cs typeface="Arial" panose="020B0604020202020204" pitchFamily="34" charset="0"/>
              </a:rPr>
              <a:t>néanmoins priorité sera donnée aux Groslaysiens 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selon disponibilité des emplacements</a:t>
            </a:r>
          </a:p>
          <a:p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2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. Le bulletin d’inscription doit être obligatoirement complété et accompagné des justificatifs demandés.</a:t>
            </a:r>
          </a:p>
          <a:p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3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. Le paiement total de l’emplacement doit être fait </a:t>
            </a:r>
            <a:r>
              <a:rPr lang="fr-FR" sz="1000" b="1" u="sng" dirty="0">
                <a:latin typeface="Arial Nova" panose="020B0504020202020204" pitchFamily="34" charset="0"/>
                <a:cs typeface="Arial" panose="020B0604020202020204" pitchFamily="34" charset="0"/>
              </a:rPr>
              <a:t>par chèque et joint à la demande d’inscription.</a:t>
            </a:r>
          </a:p>
          <a:p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4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. Pour les particuliers, </a:t>
            </a:r>
            <a:r>
              <a:rPr lang="fr-FR" sz="1000" b="1" u="sng" dirty="0">
                <a:latin typeface="Arial Nova" panose="020B0504020202020204" pitchFamily="34" charset="0"/>
                <a:cs typeface="Arial" panose="020B0604020202020204" pitchFamily="34" charset="0"/>
              </a:rPr>
              <a:t>seule la vente d’articles d’occasion 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sera autorisée</a:t>
            </a:r>
            <a:endParaRPr lang="fr-FR" sz="1000" b="1" u="sng" dirty="0"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r>
              <a:rPr lang="fr-FR" sz="1000" i="1" dirty="0">
                <a:latin typeface="Arial Nova" panose="020B0504020202020204" pitchFamily="34" charset="0"/>
                <a:cs typeface="Arial" panose="020B0604020202020204" pitchFamily="34" charset="0"/>
              </a:rPr>
              <a:t>(article L310-2 du code du commerce) 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et les prix devront être affichés lisiblement.</a:t>
            </a:r>
          </a:p>
          <a:p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5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. Les professionnels </a:t>
            </a:r>
            <a:r>
              <a:rPr lang="fr-FR" sz="1000" b="1" u="sng" dirty="0">
                <a:latin typeface="Arial Nova" panose="020B0504020202020204" pitchFamily="34" charset="0"/>
                <a:cs typeface="Arial" panose="020B0604020202020204" pitchFamily="34" charset="0"/>
              </a:rPr>
              <a:t>doivent être à jour de la règlementation commerciale 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(Inscrit au Registre du commerce…) </a:t>
            </a:r>
            <a:r>
              <a:rPr lang="fr-FR" sz="1000" b="1" u="sng" dirty="0">
                <a:latin typeface="Arial Nova" panose="020B0504020202020204" pitchFamily="34" charset="0"/>
                <a:cs typeface="Arial" panose="020B0604020202020204" pitchFamily="34" charset="0"/>
              </a:rPr>
              <a:t>et pouvoir justifier l’origine de leurs articles.</a:t>
            </a:r>
          </a:p>
          <a:p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6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. Les exposants sont responsables des objets exposés, la responsabilité des organisateurs ne saurait être engagée en cas de vol ou détérioration.</a:t>
            </a:r>
          </a:p>
          <a:p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7.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 Les objets à vendre devront être entreposés uniquement sur l’emplacement réservé. Aucun déballage ne sera autorisé face à l’emplacement réservé,</a:t>
            </a:r>
          </a:p>
          <a:p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8. 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Il ne sera fait </a:t>
            </a:r>
            <a:r>
              <a:rPr lang="fr-FR" sz="1000" b="1" u="sng" dirty="0">
                <a:latin typeface="Arial Nova" panose="020B0504020202020204" pitchFamily="34" charset="0"/>
                <a:cs typeface="Arial" panose="020B0604020202020204" pitchFamily="34" charset="0"/>
              </a:rPr>
              <a:t>aucun remboursement à l’exposant si celui-ci ne se présente pas le jour de la brocante.</a:t>
            </a:r>
          </a:p>
          <a:p>
            <a:pPr algn="just"/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9. 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L’Organisateur se réserve le droit de faire remballer les articles dangereux (armes, produits inflammables…), les produits alimentaires, les articles neufs (sauf pour les professionnels).</a:t>
            </a:r>
          </a:p>
          <a:p>
            <a:pPr algn="just"/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10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. La brocante se déroulant en plein air, l’Organisateur peut décider en cas d’intempéries </a:t>
            </a:r>
            <a:r>
              <a:rPr lang="fr-FR" sz="1000" b="1" u="sng" dirty="0">
                <a:latin typeface="Arial Nova" panose="020B0504020202020204" pitchFamily="34" charset="0"/>
                <a:cs typeface="Arial" panose="020B0604020202020204" pitchFamily="34" charset="0"/>
              </a:rPr>
              <a:t>et/ou</a:t>
            </a:r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 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à la suite des consignes préfectorales d’annuler la manifestation. Seulement dans ce cas les frais d’inscription pourront être remboursés.</a:t>
            </a:r>
          </a:p>
          <a:p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11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. Le numéro d’emplacement sera communiqué le jour de la brocante.</a:t>
            </a:r>
          </a:p>
          <a:p>
            <a:pPr algn="just"/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12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. Les emplacements attribués par l’Organisateur ne pourront pas être échangés ou faire l’objet de réclamation.</a:t>
            </a:r>
          </a:p>
          <a:p>
            <a:pPr algn="just"/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13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. La mise en place aura lieu de 6h00 à 7h45. Les véhicules devront avoir quitté le lieu de la brocante à 8h00. Interdiction à tout véhicule de rester stationné dans la zone de la brocante.</a:t>
            </a:r>
          </a:p>
          <a:p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14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. La réouverture aux véhicules se fera à partir de 18h00. Aucun remballage ne sera autorisé avant.</a:t>
            </a:r>
          </a:p>
          <a:p>
            <a:pPr algn="just"/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15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. La restauration et l’animation sont exclusivement réservées à l’Organisateur. </a:t>
            </a:r>
            <a:r>
              <a:rPr lang="fr-FR" sz="1000" b="1" u="sng" dirty="0">
                <a:latin typeface="Arial Nova" panose="020B0504020202020204" pitchFamily="34" charset="0"/>
                <a:cs typeface="Arial" panose="020B0604020202020204" pitchFamily="34" charset="0"/>
              </a:rPr>
              <a:t>Les exposants ne sont pas autorisés à vendre de produits alimentaires,</a:t>
            </a:r>
          </a:p>
          <a:p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16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. Les exposants sont invités à respecter les organisateurs, les exposants, </a:t>
            </a:r>
          </a:p>
          <a:p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le public, les riverains et les forces de l’ordre en cas de contrôle.</a:t>
            </a:r>
          </a:p>
          <a:p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17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. Il est interdit </a:t>
            </a:r>
            <a:r>
              <a:rPr lang="fr-FR" sz="1000" b="1" u="sng" dirty="0">
                <a:latin typeface="Arial Nova" panose="020B0504020202020204" pitchFamily="34" charset="0"/>
                <a:cs typeface="Arial" panose="020B0604020202020204" pitchFamily="34" charset="0"/>
              </a:rPr>
              <a:t>se servir des clôtures des maisons comme support d’objets,</a:t>
            </a:r>
          </a:p>
          <a:p>
            <a:r>
              <a:rPr lang="fr-FR" sz="1000" b="1" dirty="0">
                <a:latin typeface="Arial Nova" panose="020B0504020202020204" pitchFamily="34" charset="0"/>
                <a:cs typeface="Arial" panose="020B0604020202020204" pitchFamily="34" charset="0"/>
              </a:rPr>
              <a:t>18</a:t>
            </a:r>
            <a:r>
              <a:rPr lang="fr-FR" sz="1000" dirty="0">
                <a:latin typeface="Arial Nova" panose="020B0504020202020204" pitchFamily="34" charset="0"/>
                <a:cs typeface="Arial" panose="020B0604020202020204" pitchFamily="34" charset="0"/>
              </a:rPr>
              <a:t>.Tout contrevenant au règlement sera exclu de la brocante sans pouvoir prétendre à un remboursement ou dédommagement.</a:t>
            </a: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CA27B4F-EC5D-9223-9727-3516BFBA0C2A}"/>
              </a:ext>
            </a:extLst>
          </p:cNvPr>
          <p:cNvSpPr txBox="1"/>
          <p:nvPr/>
        </p:nvSpPr>
        <p:spPr>
          <a:xfrm>
            <a:off x="147160" y="117693"/>
            <a:ext cx="4813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>
                <a:latin typeface="Arial Black" panose="020B0A04020102020204" pitchFamily="34" charset="0"/>
              </a:rPr>
              <a:t>RENSEIGNEMENTS - INSCRIPTION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548C68A-3358-413C-232B-CDED07C255A8}"/>
              </a:ext>
            </a:extLst>
          </p:cNvPr>
          <p:cNvSpPr txBox="1"/>
          <p:nvPr/>
        </p:nvSpPr>
        <p:spPr>
          <a:xfrm>
            <a:off x="147160" y="487025"/>
            <a:ext cx="4626176" cy="717888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NOM: ______________________   PRENOM: _____________________</a:t>
            </a:r>
          </a:p>
          <a:p>
            <a:endParaRPr lang="fr-F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ADRESSE : _________________________________________________</a:t>
            </a:r>
          </a:p>
          <a:p>
            <a:endParaRPr lang="fr-F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CODE POSTAL : ___________ VILLE : ___________________________</a:t>
            </a:r>
          </a:p>
          <a:p>
            <a:endParaRPr lang="fr-F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TELEPHONE : _______________________________________________</a:t>
            </a:r>
          </a:p>
          <a:p>
            <a:endParaRPr lang="fr-F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COURRIEL : ________________________________________________</a:t>
            </a:r>
          </a:p>
          <a:p>
            <a:endParaRPr lang="fr-F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IMMATRICULATION DU VEHICULE _____________________________</a:t>
            </a:r>
          </a:p>
          <a:p>
            <a:endParaRPr lang="fr-F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DESCRIPTION DES ARTICLES : ________________________________</a:t>
            </a:r>
          </a:p>
          <a:p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</a:t>
            </a:r>
          </a:p>
          <a:p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</a:t>
            </a:r>
          </a:p>
          <a:p>
            <a:endParaRPr lang="fr-FR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Documents à joindre </a:t>
            </a:r>
            <a:r>
              <a:rPr lang="fr-FR" sz="1100" b="1" u="sng" dirty="0">
                <a:latin typeface="Arial" panose="020B0604020202020204" pitchFamily="34" charset="0"/>
                <a:cs typeface="Arial" panose="020B0604020202020204" pitchFamily="34" charset="0"/>
              </a:rPr>
              <a:t>OBLIGATOIREMENT</a:t>
            </a:r>
          </a:p>
          <a:p>
            <a:pPr marL="285750" indent="-285750">
              <a:buFontTx/>
              <a:buChar char="-"/>
            </a:pP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Copie recto verso de votre pièce d’identité</a:t>
            </a:r>
          </a:p>
          <a:p>
            <a:pPr marL="285750" indent="-285750">
              <a:buFontTx/>
              <a:buChar char="-"/>
            </a:pP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Inscription au Registre du Commerce </a:t>
            </a:r>
            <a:r>
              <a:rPr lang="fr-FR" sz="1050" i="1" dirty="0">
                <a:latin typeface="Arial" panose="020B0604020202020204" pitchFamily="34" charset="0"/>
                <a:cs typeface="Arial" panose="020B0604020202020204" pitchFamily="34" charset="0"/>
              </a:rPr>
              <a:t>(pour les professionnels)</a:t>
            </a:r>
          </a:p>
          <a:p>
            <a:pPr marL="285750" indent="-285750">
              <a:buFontTx/>
              <a:buChar char="-"/>
            </a:pP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Chèque à l’ordre du Comité des Fêtes de Groslay du montant total de l’emplacement soit :  </a:t>
            </a:r>
          </a:p>
          <a:p>
            <a:pPr marL="285750" indent="-285750">
              <a:buFontTx/>
              <a:buChar char="-"/>
            </a:pP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………..m/l x 10€ = ………… euros </a:t>
            </a:r>
            <a:r>
              <a:rPr lang="fr-FR" sz="1100" i="1" dirty="0">
                <a:latin typeface="Arial" panose="020B0604020202020204" pitchFamily="34" charset="0"/>
                <a:cs typeface="Arial" panose="020B0604020202020204" pitchFamily="34" charset="0"/>
              </a:rPr>
              <a:t>(particuliers) 2 m minimum</a:t>
            </a:r>
          </a:p>
          <a:p>
            <a:pPr marL="285750" indent="-285750">
              <a:buFontTx/>
              <a:buChar char="-"/>
            </a:pP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………..m/l x 15€ = ………… euros </a:t>
            </a:r>
            <a:r>
              <a:rPr lang="fr-FR" sz="1100" i="1" dirty="0">
                <a:latin typeface="Arial" panose="020B0604020202020204" pitchFamily="34" charset="0"/>
                <a:cs typeface="Arial" panose="020B0604020202020204" pitchFamily="34" charset="0"/>
              </a:rPr>
              <a:t>(professionnels) 2 m minimum</a:t>
            </a:r>
          </a:p>
          <a:p>
            <a:pPr algn="just"/>
            <a:r>
              <a:rPr lang="fr-FR" sz="11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Envoi de tous les documents par voie postale ou par dépôt à la mairie au nom du :</a:t>
            </a:r>
          </a:p>
          <a:p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Comité des Fêtes – Brocante 2025 – 21, rue du général Leclerc 95410 GROSLAY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fr-FR" sz="1050" b="1" dirty="0">
                <a:latin typeface="Arial" panose="020B0604020202020204" pitchFamily="34" charset="0"/>
                <a:cs typeface="Arial" panose="020B0604020202020204" pitchFamily="34" charset="0"/>
              </a:rPr>
              <a:t>Attestation sur l’honneur de ne pas participer à plus de 2 manifestations de même nature au cours de l’année civile</a:t>
            </a:r>
          </a:p>
          <a:p>
            <a:pPr algn="just"/>
            <a:r>
              <a:rPr lang="fr-FR" sz="1050" b="1" dirty="0">
                <a:latin typeface="Arial" panose="020B0604020202020204" pitchFamily="34" charset="0"/>
                <a:cs typeface="Arial" panose="020B0604020202020204" pitchFamily="34" charset="0"/>
              </a:rPr>
              <a:t>     (Article R321-9 du code pénal),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fr-FR" sz="1050" b="1" dirty="0">
                <a:latin typeface="Arial" panose="020B0604020202020204" pitchFamily="34" charset="0"/>
                <a:cs typeface="Arial" panose="020B0604020202020204" pitchFamily="34" charset="0"/>
              </a:rPr>
              <a:t>Atteste avoir pris connaissance du règlement de la brocante </a:t>
            </a:r>
          </a:p>
          <a:p>
            <a:endParaRPr lang="fr-FR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Date ___________________   Signature __________________</a:t>
            </a:r>
          </a:p>
          <a:p>
            <a:endParaRPr lang="fr-FR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fr-FR" sz="14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5C5A97A-F803-D587-4433-504073205D91}"/>
              </a:ext>
            </a:extLst>
          </p:cNvPr>
          <p:cNvSpPr txBox="1"/>
          <p:nvPr/>
        </p:nvSpPr>
        <p:spPr>
          <a:xfrm>
            <a:off x="147160" y="6123326"/>
            <a:ext cx="4450007" cy="6001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fr-FR" sz="1100" b="1" i="1" u="sng" dirty="0"/>
              <a:t>Cadre réservé à l’Organisateur</a:t>
            </a:r>
          </a:p>
          <a:p>
            <a:endParaRPr lang="fr-FR" sz="1100" dirty="0"/>
          </a:p>
          <a:p>
            <a:r>
              <a:rPr lang="fr-FR" sz="1100" dirty="0"/>
              <a:t>Date d’enregistrement :                                                Validation : </a:t>
            </a:r>
          </a:p>
        </p:txBody>
      </p:sp>
    </p:spTree>
    <p:extLst>
      <p:ext uri="{BB962C8B-B14F-4D97-AF65-F5344CB8AC3E}">
        <p14:creationId xmlns:p14="http://schemas.microsoft.com/office/powerpoint/2010/main" val="34573602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578</TotalTime>
  <Words>891</Words>
  <Application>Microsoft Office PowerPoint</Application>
  <PresentationFormat>Format A4 (210 x 297 mm)</PresentationFormat>
  <Paragraphs>105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Arial Nova</vt:lpstr>
      <vt:lpstr>Calibri</vt:lpstr>
      <vt:lpstr>Calibri Light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GAYE</dc:creator>
  <cp:lastModifiedBy>SERVICE SCOLAIRE</cp:lastModifiedBy>
  <cp:revision>21</cp:revision>
  <cp:lastPrinted>2025-05-16T12:34:30Z</cp:lastPrinted>
  <dcterms:created xsi:type="dcterms:W3CDTF">2023-06-20T09:01:57Z</dcterms:created>
  <dcterms:modified xsi:type="dcterms:W3CDTF">2025-05-20T12:47:28Z</dcterms:modified>
</cp:coreProperties>
</file>